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1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86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0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91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9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81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7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14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29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26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33E7-7F39-4083-B3D3-BBE88DCC2DEE}" type="datetimeFigureOut">
              <a:rPr lang="da-DK" smtClean="0"/>
              <a:t>15-08-2014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44E7-0C0C-4917-B894-302F75DB52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iehønen Evigg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40" y="188640"/>
            <a:ext cx="9525000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 smtClean="0"/>
              <a:t>1 af 5 </a:t>
            </a:r>
            <a:endParaRPr lang="da-DK" sz="1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940152" y="5068650"/>
            <a:ext cx="2962672" cy="17688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dirty="0" smtClean="0"/>
              <a:t>Mariehønen Evigglad</a:t>
            </a:r>
            <a:br>
              <a:rPr lang="da-DK" sz="1800" dirty="0" smtClean="0"/>
            </a:br>
            <a:r>
              <a:rPr lang="da-DK" sz="1800" dirty="0" smtClean="0"/>
              <a:t>gik tur på et rabarberblad</a:t>
            </a:r>
            <a:br>
              <a:rPr lang="da-DK" sz="1800" dirty="0" smtClean="0"/>
            </a:br>
            <a:r>
              <a:rPr lang="da-DK" sz="1800" dirty="0" smtClean="0"/>
              <a:t>og mødte Søren Snegl, der lå</a:t>
            </a:r>
            <a:br>
              <a:rPr lang="da-DK" sz="1800" dirty="0" smtClean="0"/>
            </a:br>
            <a:r>
              <a:rPr lang="da-DK" sz="1800" dirty="0" smtClean="0"/>
              <a:t>og sov med sneglehuset på.</a:t>
            </a:r>
            <a:br>
              <a:rPr lang="da-DK" sz="1800" dirty="0" smtClean="0"/>
            </a:br>
            <a:endParaRPr lang="da-DK" sz="1800" dirty="0"/>
          </a:p>
        </p:txBody>
      </p:sp>
      <p:sp>
        <p:nvSpPr>
          <p:cNvPr id="8" name="Tekstboks 7"/>
          <p:cNvSpPr txBox="1"/>
          <p:nvPr/>
        </p:nvSpPr>
        <p:spPr>
          <a:xfrm>
            <a:off x="611560" y="5486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Mariehønen evigglad </a:t>
            </a:r>
            <a:r>
              <a:rPr lang="da-DK" dirty="0" smtClean="0"/>
              <a:t>af Halfdan Rasmussen    </a:t>
            </a:r>
            <a:r>
              <a:rPr lang="da-DK" i="1" dirty="0" smtClean="0"/>
              <a:t>Børnesang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8982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/>
              <a:t>2</a:t>
            </a:r>
            <a:r>
              <a:rPr lang="da-DK" sz="1800" dirty="0" smtClean="0"/>
              <a:t> af 5 </a:t>
            </a:r>
            <a:endParaRPr lang="da-DK" sz="18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004048" y="3573016"/>
            <a:ext cx="3682752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Da blev det regn og tordenvejr,</a:t>
            </a:r>
            <a:br>
              <a:rPr lang="da-DK" sz="1800" dirty="0" smtClean="0"/>
            </a:br>
            <a:r>
              <a:rPr lang="da-DK" sz="1800" dirty="0" smtClean="0"/>
              <a:t>og Evigglad fik våde </a:t>
            </a:r>
            <a:r>
              <a:rPr lang="da-DK" sz="1800" dirty="0" smtClean="0"/>
              <a:t>tæer</a:t>
            </a: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>så derfor slog hun bankeslag</a:t>
            </a:r>
            <a:br>
              <a:rPr lang="da-DK" sz="1800" dirty="0" smtClean="0"/>
            </a:br>
            <a:r>
              <a:rPr lang="da-DK" sz="1800" dirty="0" smtClean="0"/>
              <a:t>på sneglehusets lille tag.</a:t>
            </a:r>
            <a:br>
              <a:rPr lang="da-DK" sz="1800" dirty="0" smtClean="0"/>
            </a:br>
            <a:endParaRPr lang="da-D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484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 smtClean="0"/>
              <a:t>3 af 5 </a:t>
            </a:r>
            <a:endParaRPr lang="da-DK" sz="18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004048" y="3573016"/>
            <a:ext cx="3682752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Og sneglen råbte højt: "Kom ind"</a:t>
            </a:r>
            <a:br>
              <a:rPr lang="da-DK" sz="1800" dirty="0" smtClean="0"/>
            </a:br>
            <a:r>
              <a:rPr lang="da-DK" sz="1800" dirty="0" smtClean="0"/>
              <a:t>i læ for torden, regn og vind</a:t>
            </a:r>
            <a:br>
              <a:rPr lang="da-DK" sz="1800" dirty="0" smtClean="0"/>
            </a:br>
            <a:r>
              <a:rPr lang="da-DK" sz="1800" dirty="0" smtClean="0"/>
              <a:t>her er lidt snævert som du ser,</a:t>
            </a:r>
            <a:br>
              <a:rPr lang="da-DK" sz="1800" dirty="0" smtClean="0"/>
            </a:br>
            <a:r>
              <a:rPr lang="da-DK" sz="1800" dirty="0" smtClean="0"/>
              <a:t>men der er lunt og tørvejr her.</a:t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81150"/>
            <a:ext cx="4117095" cy="3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/>
              <a:t>4</a:t>
            </a:r>
            <a:r>
              <a:rPr lang="da-DK" sz="1800" dirty="0" smtClean="0"/>
              <a:t> af 5 </a:t>
            </a:r>
            <a:endParaRPr lang="da-DK" sz="1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004048" y="3573016"/>
            <a:ext cx="3682752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Så sad de begge to og lo</a:t>
            </a:r>
            <a:br>
              <a:rPr lang="da-DK" sz="1800" dirty="0" smtClean="0"/>
            </a:br>
            <a:r>
              <a:rPr lang="da-DK" sz="1800" dirty="0" smtClean="0"/>
              <a:t>i Sørens lille </a:t>
            </a:r>
            <a:r>
              <a:rPr lang="da-DK" sz="1800" dirty="0" err="1" smtClean="0"/>
              <a:t>sneglebo</a:t>
            </a: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>og hvis jeg ikke tager fejl</a:t>
            </a:r>
            <a:br>
              <a:rPr lang="da-DK" sz="1800" dirty="0" smtClean="0"/>
            </a:br>
            <a:r>
              <a:rPr lang="da-DK" sz="1800" dirty="0" err="1" smtClean="0"/>
              <a:t>bli'r</a:t>
            </a:r>
            <a:r>
              <a:rPr lang="da-DK" sz="1800" dirty="0" smtClean="0"/>
              <a:t> Evigglad til Madam Snegl. </a:t>
            </a:r>
            <a:endParaRPr lang="da-DK" sz="1800" dirty="0"/>
          </a:p>
        </p:txBody>
      </p:sp>
      <p:pic>
        <p:nvPicPr>
          <p:cNvPr id="3074" name="Picture 2" descr="http://www.dreamstime.com/ladybird-and-snail-thumb10618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 smtClean="0"/>
              <a:t>5 af 5 </a:t>
            </a:r>
            <a:endParaRPr lang="da-DK" sz="18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004048" y="3573016"/>
            <a:ext cx="3682752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Og unger fik de mange af</a:t>
            </a:r>
          </a:p>
          <a:p>
            <a:pPr marL="0" indent="0">
              <a:buNone/>
            </a:pPr>
            <a:r>
              <a:rPr lang="da-DK" sz="1800" dirty="0" smtClean="0"/>
              <a:t>Det kan man se en forårsdag</a:t>
            </a:r>
          </a:p>
          <a:p>
            <a:pPr marL="0" indent="0">
              <a:buNone/>
            </a:pPr>
            <a:r>
              <a:rPr lang="da-DK" sz="1800" dirty="0" smtClean="0"/>
              <a:t>De flyver op mod himlen blå</a:t>
            </a:r>
          </a:p>
          <a:p>
            <a:pPr marL="0" indent="0">
              <a:buNone/>
            </a:pPr>
            <a:r>
              <a:rPr lang="da-DK" sz="1800" dirty="0" smtClean="0"/>
              <a:t>Med sneglehus med prikker på.</a:t>
            </a:r>
            <a:endParaRPr lang="da-DK" sz="18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2014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</Words>
  <Application>Microsoft Office PowerPoint</Application>
  <PresentationFormat>Skærmshow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1 af 5 </vt:lpstr>
      <vt:lpstr>2 af 5 </vt:lpstr>
      <vt:lpstr>3 af 5 </vt:lpstr>
      <vt:lpstr>4 af 5 </vt:lpstr>
      <vt:lpstr>5 af 5 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af 3</dc:title>
  <dc:creator>Alex Døj</dc:creator>
  <cp:lastModifiedBy>Jan Christiansen</cp:lastModifiedBy>
  <cp:revision>7</cp:revision>
  <dcterms:created xsi:type="dcterms:W3CDTF">2012-12-14T08:53:11Z</dcterms:created>
  <dcterms:modified xsi:type="dcterms:W3CDTF">2014-08-15T06:15:58Z</dcterms:modified>
</cp:coreProperties>
</file>